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6786" autoAdjust="0"/>
  </p:normalViewPr>
  <p:slideViewPr>
    <p:cSldViewPr snapToGrid="0">
      <p:cViewPr varScale="1">
        <p:scale>
          <a:sx n="46" d="100"/>
          <a:sy n="46" d="100"/>
        </p:scale>
        <p:origin x="20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z="2000" dirty="0">
                <a:latin typeface="Bernard MT Condensed" panose="02050806060905020404" pitchFamily="18" charset="0"/>
              </a:rPr>
              <a:t>The Daniel Plan</a:t>
            </a:r>
            <a:endParaRPr lang="en-US" sz="2000" dirty="0">
              <a:latin typeface="Bernard MT Condensed" panose="020508060609050204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 smtClean="0"/>
              <a:t>May 17, 2015 pm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r>
              <a:rPr lang="en-US" dirty="0" smtClean="0"/>
              <a:t>http://soundteaching.org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04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42EABA-FE13-42ED-97A4-E02D463153A9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BEA64C-0253-46F1-AB97-159197CBA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0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 smtClean="0"/>
              <a:t>Weight loss book co-authored</a:t>
            </a:r>
            <a:r>
              <a:rPr lang="en-US" baseline="0" dirty="0" smtClean="0"/>
              <a:t> by 2 medical doctors (Includes Workout DVD’s, and other merchandise)</a:t>
            </a:r>
          </a:p>
          <a:p>
            <a:r>
              <a:rPr lang="en-US" baseline="0" dirty="0" smtClean="0"/>
              <a:t>Reference to </a:t>
            </a:r>
            <a:r>
              <a:rPr lang="en-US" b="1" baseline="0" dirty="0" smtClean="0"/>
              <a:t>Daniel 1:8, </a:t>
            </a:r>
            <a:r>
              <a:rPr lang="en-US" i="1" baseline="0" dirty="0" smtClean="0"/>
              <a:t>“</a:t>
            </a:r>
            <a:r>
              <a:rPr lang="en-US" i="1" dirty="0" smtClean="0"/>
              <a:t>But Daniel purposed in his heart that he would not defile himself with the portion of the king’s delicacies, nor with the wine which he drank; therefore he requested of the chief of the eunuchs that he might not defile himself.”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i="0" dirty="0" err="1" smtClean="0"/>
              <a:t>Acutal</a:t>
            </a:r>
            <a:r>
              <a:rPr lang="en-US" i="0" dirty="0" smtClean="0"/>
              <a:t> regimen, (1:12)</a:t>
            </a:r>
            <a:r>
              <a:rPr lang="en-US" i="0" baseline="0" dirty="0" smtClean="0"/>
              <a:t> 10 days of only vegetables and water</a:t>
            </a:r>
            <a:endParaRPr lang="en-US" i="0" dirty="0" smtClean="0"/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i="0" dirty="0" smtClean="0"/>
              <a:t>One irony, this</a:t>
            </a:r>
            <a:r>
              <a:rPr lang="en-US" i="0" baseline="0" dirty="0" smtClean="0"/>
              <a:t> is a weight loss book, but at the end of 10 days, the text reveals:</a:t>
            </a:r>
          </a:p>
          <a:p>
            <a:r>
              <a:rPr lang="en-US" b="1" i="0" baseline="0" dirty="0" smtClean="0"/>
              <a:t>Daniel 1:15</a:t>
            </a:r>
            <a:r>
              <a:rPr lang="en-US" b="1" i="1" baseline="0" dirty="0" smtClean="0"/>
              <a:t>, </a:t>
            </a:r>
            <a:r>
              <a:rPr lang="en-US" i="1" baseline="0" dirty="0" smtClean="0"/>
              <a:t>“</a:t>
            </a:r>
            <a:r>
              <a:rPr lang="en-US" i="1" dirty="0" smtClean="0"/>
              <a:t>And at the end of ten days their features appeared better and </a:t>
            </a:r>
            <a:r>
              <a:rPr lang="en-US" i="1" u="sng" dirty="0" smtClean="0"/>
              <a:t>fatter in flesh</a:t>
            </a:r>
            <a:r>
              <a:rPr lang="en-US" i="1" u="none" dirty="0" smtClean="0"/>
              <a:t> </a:t>
            </a:r>
            <a:r>
              <a:rPr lang="en-US" i="1" dirty="0" smtClean="0"/>
              <a:t>than all the young men who ate the portion of the king’s delicacies.”</a:t>
            </a:r>
          </a:p>
          <a:p>
            <a:endParaRPr lang="en-US" i="1" baseline="0" dirty="0" smtClean="0"/>
          </a:p>
          <a:p>
            <a:r>
              <a:rPr lang="en-US" i="0" baseline="0" dirty="0" smtClean="0"/>
              <a:t>Rick Warren’s book named the </a:t>
            </a:r>
            <a:r>
              <a:rPr lang="en-US" i="0" u="sng" baseline="0" dirty="0" smtClean="0"/>
              <a:t>Christian book of the year </a:t>
            </a:r>
            <a:r>
              <a:rPr lang="en-US" i="0" baseline="0" dirty="0" smtClean="0"/>
              <a:t>by the (“Evangelical Christian Publishers Association”) a cheapening of the great lessons to be learned in the book of  Daniel.  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b="1" i="0" baseline="0" dirty="0" smtClean="0"/>
              <a:t>A money making enterprise that has no place with the adjective “Christian” to describe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EA64C-0253-46F1-AB97-159197CBA9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68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r>
              <a:rPr lang="en-US" baseline="0" dirty="0" smtClean="0"/>
              <a:t> especially the words of verse 23:</a:t>
            </a:r>
          </a:p>
          <a:p>
            <a:endParaRPr lang="en-US" baseline="0" dirty="0" smtClean="0"/>
          </a:p>
          <a:p>
            <a:r>
              <a:rPr lang="en-US" i="1" baseline="0" dirty="0" smtClean="0"/>
              <a:t>“</a:t>
            </a:r>
            <a:r>
              <a:rPr lang="en-US" i="1" baseline="30000" dirty="0" smtClean="0"/>
              <a:t> </a:t>
            </a:r>
            <a:r>
              <a:rPr lang="en-US" i="1" dirty="0" smtClean="0"/>
              <a:t>Now the king was exceedingly glad for him, and commanded that they should take Daniel up out of the den. So Daniel was taken up out of the den, and </a:t>
            </a:r>
            <a:r>
              <a:rPr lang="en-US" i="1" u="sng" dirty="0" smtClean="0"/>
              <a:t>no injury whatever</a:t>
            </a:r>
            <a:r>
              <a:rPr lang="en-US" i="1" u="none" dirty="0" smtClean="0"/>
              <a:t> </a:t>
            </a:r>
            <a:r>
              <a:rPr lang="en-US" i="1" dirty="0" smtClean="0"/>
              <a:t>was found on him, </a:t>
            </a:r>
            <a:r>
              <a:rPr lang="en-US" i="1" u="sng" dirty="0" smtClean="0"/>
              <a:t>because he believed in his God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EA64C-0253-46F1-AB97-159197CBA9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5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AA0A-E5DD-4606-BE2C-AB9A34E1149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1B0E-79CB-4738-BA35-9587D9C1E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7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AA0A-E5DD-4606-BE2C-AB9A34E1149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1B0E-79CB-4738-BA35-9587D9C1E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0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AA0A-E5DD-4606-BE2C-AB9A34E1149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1B0E-79CB-4738-BA35-9587D9C1E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5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AA0A-E5DD-4606-BE2C-AB9A34E1149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1B0E-79CB-4738-BA35-9587D9C1E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5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AA0A-E5DD-4606-BE2C-AB9A34E1149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1B0E-79CB-4738-BA35-9587D9C1E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2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AA0A-E5DD-4606-BE2C-AB9A34E1149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1B0E-79CB-4738-BA35-9587D9C1E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5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AA0A-E5DD-4606-BE2C-AB9A34E1149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1B0E-79CB-4738-BA35-9587D9C1E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2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AA0A-E5DD-4606-BE2C-AB9A34E1149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1B0E-79CB-4738-BA35-9587D9C1E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6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AA0A-E5DD-4606-BE2C-AB9A34E1149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1B0E-79CB-4738-BA35-9587D9C1E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6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AA0A-E5DD-4606-BE2C-AB9A34E1149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1B0E-79CB-4738-BA35-9587D9C1E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9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AA0A-E5DD-4606-BE2C-AB9A34E1149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1B0E-79CB-4738-BA35-9587D9C1E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6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6AA0A-E5DD-4606-BE2C-AB9A34E1149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91B0E-79CB-4738-BA35-9587D9C1E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3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0011"/>
            <a:ext cx="7772400" cy="975378"/>
          </a:xfrm>
        </p:spPr>
        <p:txBody>
          <a:bodyPr anchor="t">
            <a:normAutofit/>
          </a:bodyPr>
          <a:lstStyle/>
          <a:p>
            <a:pPr algn="l"/>
            <a:r>
              <a:rPr lang="en-US" sz="5400" dirty="0" smtClean="0">
                <a:latin typeface="Bernard MT Condensed" panose="02050806060905020404" pitchFamily="18" charset="0"/>
              </a:rPr>
              <a:t>The Daniel Plan</a:t>
            </a:r>
            <a:endParaRPr lang="en-US" sz="5400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25320"/>
            <a:ext cx="8148918" cy="457377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40 days to a healthier life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“</a:t>
            </a:r>
            <a:r>
              <a:rPr lang="en-US" sz="2800" i="1" dirty="0"/>
              <a:t>The Daniel Plan</a:t>
            </a:r>
            <a:r>
              <a:rPr lang="en-US" sz="2800" dirty="0"/>
              <a:t> shows you </a:t>
            </a:r>
            <a:r>
              <a:rPr lang="en-US" sz="2800" dirty="0" smtClean="0"/>
              <a:t>                                         how </a:t>
            </a:r>
            <a:r>
              <a:rPr lang="en-US" sz="2800" dirty="0"/>
              <a:t>the powerful combination of </a:t>
            </a:r>
            <a:r>
              <a:rPr lang="en-US" sz="2800" dirty="0" smtClean="0"/>
              <a:t>                                    faith</a:t>
            </a:r>
            <a:r>
              <a:rPr lang="en-US" sz="2800" dirty="0"/>
              <a:t>, fitness, food, focus, and </a:t>
            </a:r>
            <a:r>
              <a:rPr lang="en-US" sz="2800" dirty="0" smtClean="0"/>
              <a:t>                                  friends </a:t>
            </a:r>
            <a:r>
              <a:rPr lang="en-US" sz="2800" dirty="0"/>
              <a:t>will change your </a:t>
            </a:r>
            <a:r>
              <a:rPr lang="en-US" sz="2800" dirty="0" smtClean="0"/>
              <a:t>health                                  </a:t>
            </a:r>
            <a:r>
              <a:rPr lang="en-US" sz="2800" dirty="0"/>
              <a:t>forever from the inside out</a:t>
            </a:r>
            <a:r>
              <a:rPr lang="en-US" sz="2800" dirty="0" smtClean="0"/>
              <a:t>.”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First year:  15,000 people lost a total of 260,000 lbs.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Book $12; DVD pkg. $40; T-shirt $19; Jacket $30; Sports bag $10; Sports towel $10; Water bottle $20; Jump start guide $3; Music CD $10; Wristband $1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6705" y="278466"/>
            <a:ext cx="2991971" cy="378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49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7308"/>
            <a:ext cx="7886700" cy="923347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</a:t>
            </a:r>
            <a:r>
              <a:rPr lang="en-US" u="sng" dirty="0" smtClean="0">
                <a:latin typeface="Bernard MT Condensed" panose="02050806060905020404" pitchFamily="18" charset="0"/>
              </a:rPr>
              <a:t>True</a:t>
            </a:r>
            <a:r>
              <a:rPr lang="en-US" dirty="0" smtClean="0">
                <a:latin typeface="Bernard MT Condensed" panose="02050806060905020404" pitchFamily="18" charset="0"/>
              </a:rPr>
              <a:t> Daniel Plan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6130"/>
            <a:ext cx="7886700" cy="5257799"/>
          </a:xfrm>
        </p:spPr>
        <p:txBody>
          <a:bodyPr>
            <a:normAutofit/>
          </a:bodyPr>
          <a:lstStyle/>
          <a:p>
            <a:pPr marL="354013" indent="-354013"/>
            <a:r>
              <a:rPr lang="en-US" sz="3600" dirty="0" smtClean="0"/>
              <a:t>Refuse to violate God’s law (guard against impurity) (1:8)</a:t>
            </a:r>
          </a:p>
          <a:p>
            <a:pPr marL="354013" indent="-354013"/>
            <a:r>
              <a:rPr lang="en-US" sz="3600" dirty="0" smtClean="0"/>
              <a:t>Pray in faith and trust in God’s word to know the unknowable (2:16-23)</a:t>
            </a:r>
          </a:p>
          <a:p>
            <a:pPr marL="354013" indent="-354013"/>
            <a:r>
              <a:rPr lang="en-US" sz="3600" dirty="0" smtClean="0"/>
              <a:t>Like Shadrach, Meshach and          Abed-</a:t>
            </a:r>
            <a:r>
              <a:rPr lang="en-US" sz="3600" dirty="0" err="1" smtClean="0"/>
              <a:t>Nego</a:t>
            </a:r>
            <a:r>
              <a:rPr lang="en-US" sz="3600" dirty="0" smtClean="0"/>
              <a:t>, refuse to compromise your faith (3:13-18)</a:t>
            </a:r>
          </a:p>
          <a:p>
            <a:pPr marL="354013" indent="-354013"/>
            <a:r>
              <a:rPr lang="en-US" sz="3600" dirty="0" smtClean="0"/>
              <a:t>Establish righteous habits that will not be intimidated by wicked men (6:6-10)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44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8927"/>
            <a:ext cx="7886700" cy="1454728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Bernard MT Condensed" panose="02050806060905020404" pitchFamily="18" charset="0"/>
              </a:rPr>
              <a:t>Conclusion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511" y="2410690"/>
            <a:ext cx="6255328" cy="4010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Do these things, and your faith will be rewarded, just as Daniel’s was rewarded (cf. 6:16-23)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6956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293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Bernard MT Condensed</vt:lpstr>
      <vt:lpstr>Calibri</vt:lpstr>
      <vt:lpstr>Calibri Light</vt:lpstr>
      <vt:lpstr>Office Theme</vt:lpstr>
      <vt:lpstr>The Daniel Plan</vt:lpstr>
      <vt:lpstr>The True Daniel Plan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Daniel Plan</dc:title>
  <dc:creator>Stan Cox</dc:creator>
  <cp:lastModifiedBy>Stan Cox</cp:lastModifiedBy>
  <cp:revision>7</cp:revision>
  <cp:lastPrinted>2015-05-17T20:36:03Z</cp:lastPrinted>
  <dcterms:created xsi:type="dcterms:W3CDTF">2015-05-17T18:14:56Z</dcterms:created>
  <dcterms:modified xsi:type="dcterms:W3CDTF">2015-05-17T20:39:14Z</dcterms:modified>
</cp:coreProperties>
</file>